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691018-FC9B-447D-99CF-9EA5DE3A18B2}" type="datetimeFigureOut">
              <a:rPr lang="tr-TR" smtClean="0"/>
              <a:t>16.09.2014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87BE72-474D-4600-A572-EA2782975B4D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8143932" cy="225742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tr-TR" sz="7200" dirty="0" smtClean="0">
                <a:solidFill>
                  <a:srgbClr val="FF0000"/>
                </a:solidFill>
              </a:rPr>
              <a:t>DUYU ORGANLARIMIZ</a:t>
            </a:r>
            <a:endParaRPr lang="tr-TR" sz="7200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182004" cy="33688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4800" dirty="0" smtClean="0"/>
              <a:t>TÜRK TELEKOM İLKOULU</a:t>
            </a:r>
          </a:p>
          <a:p>
            <a:pPr algn="ctr"/>
            <a:r>
              <a:rPr lang="tr-TR" sz="4800" dirty="0" smtClean="0">
                <a:solidFill>
                  <a:schemeClr val="accent1"/>
                </a:solidFill>
              </a:rPr>
              <a:t>MUSTAFA </a:t>
            </a:r>
            <a:r>
              <a:rPr lang="tr-TR" sz="4800" dirty="0" smtClean="0">
                <a:solidFill>
                  <a:schemeClr val="accent1"/>
                </a:solidFill>
              </a:rPr>
              <a:t>BİLGE</a:t>
            </a:r>
          </a:p>
          <a:p>
            <a:pPr algn="ctr"/>
            <a:r>
              <a:rPr lang="tr-TR" sz="4800" dirty="0" smtClean="0"/>
              <a:t>3/D SINIF ÖĞRETMENİ</a:t>
            </a:r>
            <a:endParaRPr lang="tr-T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tr-T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DİL SAĞLIĞIMIZ İÇİN;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Ağız temizliğine önem vermeliyiz.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Çok soğuk ve çok sıcak yiyecekler yememeli ve içmemeliyiz.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Dişlerimizi fırçalarken dilimizin üzerini dikkatlice arkadan öne doğru fırçalamalıyız.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89389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6000" dirty="0" smtClean="0"/>
              <a:t>DERİ</a:t>
            </a:r>
            <a:endParaRPr lang="tr-TR" sz="6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3600" dirty="0" smtClean="0"/>
              <a:t>Dokunma duyu organımızdır.</a:t>
            </a:r>
          </a:p>
          <a:p>
            <a:pPr algn="ctr">
              <a:buNone/>
            </a:pPr>
            <a:endParaRPr lang="tr-TR" dirty="0"/>
          </a:p>
          <a:p>
            <a:pPr algn="ctr">
              <a:buNone/>
            </a:pPr>
            <a:r>
              <a:rPr lang="tr-TR" sz="3200" dirty="0" smtClean="0"/>
              <a:t>Deri nesnelerin sert-yumuşak,sıcak-soğuk gibi özelliklerini anlamamızı sağlar.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5122" name="Picture 2" descr="C:\Documents and Settings\Administrator\Desktop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928802"/>
            <a:ext cx="4357718" cy="1924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r>
              <a:rPr lang="tr-T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DERİ SAĞLIĞIMIZ İÇİN;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Vücudumuzu temiz tutup sık sık banyo yapmalıyız.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Derimizi ezilme, kesilme ve yanıklardan korumalıyız.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Bol bol su içmeliyiz.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Güneş altında fazla kalmamalıyız.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Kimyasal maddelere (çamaşır suyu, </a:t>
            </a:r>
            <a:r>
              <a:rPr lang="tr-TR" sz="3600" dirty="0" err="1">
                <a:latin typeface="Comic Sans MS" panose="030F0702030302020204" pitchFamily="66" charset="0"/>
              </a:rPr>
              <a:t>asit,deterjan</a:t>
            </a:r>
            <a:r>
              <a:rPr lang="tr-TR" sz="3600" dirty="0">
                <a:latin typeface="Comic Sans MS" panose="030F0702030302020204" pitchFamily="66" charset="0"/>
              </a:rPr>
              <a:t> vb.) dokunmamalıyız.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140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tr-TR" sz="3200" dirty="0" smtClean="0"/>
              <a:t>     </a:t>
            </a:r>
            <a:r>
              <a:rPr lang="tr-TR" sz="4400" dirty="0" smtClean="0"/>
              <a:t>Duyu organlarımız;</a:t>
            </a: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1</a:t>
            </a:r>
            <a:r>
              <a:rPr lang="tr-TR" sz="4400" dirty="0" smtClean="0"/>
              <a:t>-Göz</a:t>
            </a: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2</a:t>
            </a:r>
            <a:r>
              <a:rPr lang="tr-TR" sz="4400" dirty="0" smtClean="0"/>
              <a:t>-Kulak</a:t>
            </a: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3</a:t>
            </a:r>
            <a:r>
              <a:rPr lang="tr-TR" sz="4400" dirty="0" smtClean="0"/>
              <a:t>-Burun</a:t>
            </a: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4</a:t>
            </a:r>
            <a:r>
              <a:rPr lang="tr-TR" sz="4400" dirty="0" smtClean="0"/>
              <a:t>-Dil</a:t>
            </a: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5</a:t>
            </a:r>
            <a:r>
              <a:rPr lang="tr-TR" sz="4400" dirty="0" smtClean="0"/>
              <a:t>-Deri</a:t>
            </a:r>
          </a:p>
          <a:p>
            <a:pPr>
              <a:buNone/>
            </a:pPr>
            <a:r>
              <a:rPr lang="tr-TR" sz="4400" dirty="0" smtClean="0"/>
              <a:t>olmak üzere </a:t>
            </a:r>
            <a:r>
              <a:rPr lang="tr-TR" sz="4400" dirty="0" smtClean="0">
                <a:solidFill>
                  <a:srgbClr val="FF0000"/>
                </a:solidFill>
              </a:rPr>
              <a:t>5(beş)</a:t>
            </a:r>
            <a:r>
              <a:rPr lang="tr-TR" sz="4400" dirty="0" smtClean="0"/>
              <a:t>tanedir.</a:t>
            </a:r>
            <a:endParaRPr lang="tr-T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tr-TR" sz="9600" dirty="0" smtClean="0"/>
              <a:t>GÖZ</a:t>
            </a:r>
            <a:endParaRPr lang="tr-TR" sz="96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 algn="ctr">
              <a:buNone/>
            </a:pPr>
            <a:r>
              <a:rPr lang="tr-TR" sz="3600" dirty="0" smtClean="0">
                <a:latin typeface="Comic Sans MS" pitchFamily="66" charset="0"/>
              </a:rPr>
              <a:t>Görme duyu organımızdır.Çevremizdeki tüm varlıkları görmemize yarar.</a:t>
            </a:r>
            <a:endParaRPr lang="tr-TR" sz="3600" dirty="0">
              <a:latin typeface="Comic Sans MS" pitchFamily="66" charset="0"/>
            </a:endParaRPr>
          </a:p>
        </p:txBody>
      </p:sp>
      <p:pic>
        <p:nvPicPr>
          <p:cNvPr id="1026" name="Picture 2" descr="C:\Documents and Settings\Administrator\Desktop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454236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 lnSpcReduction="1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GÖZ SAĞLIĞIMIZ İÇİN;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Gözlerimizi temiz tutmalıyız.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Başkalarının havlularını, gözlüklerini kullanmamalıyız.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Televizyon ve bilgisayara uzun süre bakmamalıyız.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Gözlerimizi aşırı ışıktan korumalıyız.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Güneşe doğrudan bakmamalıyız.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Kitap okurken kitaba, yazı yazarken deftere çok yakın durmamalıyız.</a:t>
            </a:r>
          </a:p>
          <a:p>
            <a:r>
              <a:rPr lang="tr-TR" sz="3200" dirty="0">
                <a:latin typeface="Comic Sans MS" panose="030F0702030302020204" pitchFamily="66" charset="0"/>
              </a:rPr>
              <a:t>Işığı az olan yerde okuma yapmamalıyız.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20257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28596" y="0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9600" dirty="0" smtClean="0"/>
              <a:t>KULAK</a:t>
            </a:r>
            <a:endParaRPr lang="tr-TR" sz="9600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7854696" cy="1752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tr-TR" sz="4000" dirty="0" smtClean="0"/>
              <a:t>Kulak çevremizdeki sesleri duymamızı sağlar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2050" name="Picture 2" descr="C:\Documents and Settings\Administrator\Desktop\images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350046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lnSpcReduction="1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KULAK SAĞLIĞIMIZ İÇİN;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Kulaklarımızı temiz tutmalıyız.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Sert cisimlerle karıştırmamalıyız.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Yüksek sesli ortamlarda bulunmamalıyız.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Kulağımızı dış darbelerden korumalıyız.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Kulağımızı soğuktan korumalıyız.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Başkalarının kulaklarına yüksek sesle bağırmamalıyız.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41639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9600" dirty="0" smtClean="0"/>
              <a:t>BURUN</a:t>
            </a:r>
            <a:endParaRPr lang="tr-TR" sz="9600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571472" y="4357694"/>
            <a:ext cx="7854696" cy="17526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tr-TR" sz="3600" dirty="0" smtClean="0"/>
              <a:t>Koku alma organımızdır.Etrafımızdaki kokuları burnumuzla hissederiz.Ayrıca nefes alıp vermede görevlidir.</a:t>
            </a:r>
            <a:endParaRPr lang="tr-TR" sz="3600" dirty="0"/>
          </a:p>
        </p:txBody>
      </p:sp>
      <p:pic>
        <p:nvPicPr>
          <p:cNvPr id="3074" name="Picture 2" descr="C:\Documents and Settings\Administrator\Desktop\images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2643174" y="1500174"/>
            <a:ext cx="392909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/>
          </a:bodyPr>
          <a:lstStyle/>
          <a:p>
            <a:r>
              <a:rPr lang="tr-TR" dirty="0">
                <a:solidFill>
                  <a:srgbClr val="FF0000"/>
                </a:solidFill>
              </a:rPr>
              <a:t>BURUN SAĞLIĞIMIZ İÇİN;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Burnumuzu karıştırmamalıyız.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Tozlu ortamlarda oyun oynamamalıyız.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Burun kıllarını koparmamalıyız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Burnumuza bir şey sokmamalıyız.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Ne olduğunu bilmediğimiz maddeleri koklamamalıyız.</a:t>
            </a:r>
          </a:p>
          <a:p>
            <a:r>
              <a:rPr lang="tr-TR" sz="3600" dirty="0">
                <a:latin typeface="Comic Sans MS" panose="030F0702030302020204" pitchFamily="66" charset="0"/>
              </a:rPr>
              <a:t>Burun kanamalarında burnumuzu sıkmalıyız ya da burnumuzun üzerine buz koymalıyız.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25594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tr-TR" sz="9600" dirty="0" smtClean="0"/>
              <a:t>DİL</a:t>
            </a:r>
            <a:endParaRPr lang="tr-TR" sz="9600" dirty="0"/>
          </a:p>
        </p:txBody>
      </p:sp>
      <p:sp>
        <p:nvSpPr>
          <p:cNvPr id="5" name="4 Alt Başlık"/>
          <p:cNvSpPr>
            <a:spLocks noGrp="1"/>
          </p:cNvSpPr>
          <p:nvPr>
            <p:ph type="subTitle" idx="1"/>
          </p:nvPr>
        </p:nvSpPr>
        <p:spPr>
          <a:xfrm>
            <a:off x="642910" y="4143380"/>
            <a:ext cx="7854696" cy="17526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tr-TR" sz="3200" dirty="0" smtClean="0"/>
              <a:t>Tat alma duyu organımızdır.Yediklerimizin acı,tatlı,tuzlu,ya da ekşi olup olmadığını dilimizle anlarız.</a:t>
            </a:r>
            <a:endParaRPr lang="tr-TR" sz="3200" dirty="0"/>
          </a:p>
        </p:txBody>
      </p:sp>
      <p:pic>
        <p:nvPicPr>
          <p:cNvPr id="4098" name="Picture 2" descr="C:\Documents and Settings\Administrator\Desktop\images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500174"/>
            <a:ext cx="357190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264</Words>
  <Application>Microsoft Office PowerPoint</Application>
  <PresentationFormat>Ekran Gösterisi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Akış</vt:lpstr>
      <vt:lpstr>DUYU ORGANLARIMIZ</vt:lpstr>
      <vt:lpstr>PowerPoint Sunusu</vt:lpstr>
      <vt:lpstr>GÖZ</vt:lpstr>
      <vt:lpstr>PowerPoint Sunusu</vt:lpstr>
      <vt:lpstr>KULAK</vt:lpstr>
      <vt:lpstr>PowerPoint Sunusu</vt:lpstr>
      <vt:lpstr>BURUN</vt:lpstr>
      <vt:lpstr>PowerPoint Sunusu</vt:lpstr>
      <vt:lpstr>DİL</vt:lpstr>
      <vt:lpstr>PowerPoint Sunusu</vt:lpstr>
      <vt:lpstr>DERİ</vt:lpstr>
      <vt:lpstr>PowerPoint Sunusu</vt:lpstr>
    </vt:vector>
  </TitlesOfParts>
  <Company>Sirket Adi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DUYU ORGANLARIMIZ</dc:title>
  <dc:creator>PERFECT</dc:creator>
  <cp:lastModifiedBy>BİLGEM</cp:lastModifiedBy>
  <cp:revision>6</cp:revision>
  <dcterms:created xsi:type="dcterms:W3CDTF">2014-01-03T20:17:14Z</dcterms:created>
  <dcterms:modified xsi:type="dcterms:W3CDTF">2014-09-16T18:50:17Z</dcterms:modified>
</cp:coreProperties>
</file>